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3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4291A2-05E1-4EFA-8F46-5B922E2EA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61DF9E2-272A-42C8-AB4B-F4E987E0C4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7D3017-1A03-41D9-BBDC-B0E4D93C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2B4E278-CAA1-43BB-B5BC-89579662B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208CC2-EDE4-4497-8A5C-0D5B5C82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33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F0F12F-5157-4AEA-90F8-52A1C2363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4FC0A95-413B-44BA-BA6B-A8D041FC16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49AD92-57AD-4A6B-98F7-5F9B89F81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32A9D3C-FE1F-4247-898C-45A42F62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F7BFA74-FFDD-4E6D-9CCE-30E58FB8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023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8458E7F-F399-4992-BABD-7D94FA8E5E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07B3980-69FE-4C85-A988-D1F17C433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B13344-B4B7-4EE7-9C5F-3F4124D1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E7540C-3882-4765-8F5B-E97A5042B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9AA9BC-5F50-406C-82BE-7A2847F3D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690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77760B-0ECE-4750-89E7-D07F42AE6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771E91-E7C6-467E-9C4A-8E9DFDB49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3C8297-288A-4460-9BF9-6F5C132C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10FA9E-4D49-4626-9005-A3DA6D4FC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1A09CB-58E7-491F-A55D-05B3A0C63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71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FC669B-9906-4F96-8796-A050FA3D4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1ED1D1E-9D67-474B-8F2F-1769C17C2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ACB7861-70C5-4745-8639-AB5D0477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3737BA7-2411-46A7-B1A5-C2E87D601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CC8750-E6FA-42F9-82D6-2AC26345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272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C823F3-0045-48D0-9A9B-4C6E19291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CC6A15-7EED-4DC0-A582-832C784DBB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5575BBF-673C-44A8-81CB-47DDD19EE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A0EB291-7CB9-4F2A-B86B-C56A92B56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100E5CD-AB06-41AE-818B-DE579543E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AA137D7-600A-43AF-9960-2A48C7FD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449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189F35-8B70-43C1-A604-BE5450E68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6980814-D32E-4626-B6BD-65BCCE580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0B09C58-A370-4230-99E4-1CFF5A982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B81C849-70E0-41A1-A127-FD9EB4112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453F375-4C7B-4B0B-B082-937892E5F3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C4706EA-A1BB-4366-9EE5-0D6F82EBC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A613022-5184-4CBD-B55B-2E730B6C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FBF9297-B2DF-4AD9-B803-857D92D0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84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AEF2D2-92C1-40C7-822B-ACBE6696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11CC967-E852-406C-9134-B91AEA9E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7F86816-D12C-424A-8115-8EFB5996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9326A95-CF49-4224-8EF2-7824B2DDC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25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6E89198-35A7-4612-80E7-54ECB1DB7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426248A-8B2A-467F-9240-6B760B973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C810B86-2334-4967-9A93-6BAD158FE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235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3EF57D-284E-48F2-973E-93A21D6DB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9012F05-558D-4042-9FC3-2B60233F9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3E782A0-CB43-46C3-88A5-2EF41CAC6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ABCC5E6-94B8-41FA-9FF2-AE1983FED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57E1A12-66FB-4580-857D-BF526349B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5A9C193-FA69-4910-B04D-432D19EAE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279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DB040F-DD05-45F2-B707-5F48447E6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A4646BD-C020-4857-8809-BDAD1B62C7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429B961-CE4C-4451-A9EA-975E7F65F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0619694-1284-48AE-9F8D-AD553D0BC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E32BEB6-A350-499C-BCBA-5E485227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4C94178-F074-4F80-B47F-52C95BD0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1633202-659A-4C51-B811-44663685C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7EF9AB0-8BEC-4899-BD6D-7143AF825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BC3506-24E0-4C8D-9FDE-4D8C7E76E4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C61F7-EB7C-45C0-95C1-D24083F901D6}" type="datetimeFigureOut">
              <a:rPr lang="zh-TW" altLang="en-US" smtClean="0"/>
              <a:t>2021/7/16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DD933F9-9B12-4413-80AD-9EDFCF37A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D666F8-51E5-4C28-8E2E-9DE21D83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21930-91CD-4980-921B-55BE6F56B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323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m.ucsd.edu/programs/j-yang-scholarship/j-yang-scholarship-info" TargetMode="External"/><Relationship Id="rId2" Type="http://schemas.openxmlformats.org/officeDocument/2006/relationships/hyperlink" Target="https://iem.ucsd.edu/programs/j-yang-scholarship/index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EB23BF-9F99-415C-9294-F34D7AD0C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485" y="123010"/>
            <a:ext cx="11187023" cy="118763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徵求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2022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TOMODACHI-STEM at Lehigh University and Rice University</a:t>
            </a:r>
            <a:b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女性大學生赴美國理海大學及萊斯大學短期研究交流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1CE9CC8B-CBE9-408E-B0B9-168B211E7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078200"/>
              </p:ext>
            </p:extLst>
          </p:nvPr>
        </p:nvGraphicFramePr>
        <p:xfrm>
          <a:off x="286941" y="1170915"/>
          <a:ext cx="11618109" cy="5547360"/>
        </p:xfrm>
        <a:graphic>
          <a:graphicData uri="http://schemas.openxmlformats.org/drawingml/2006/table">
            <a:tbl>
              <a:tblPr firstRow="1" firstCol="1" bandRow="1"/>
              <a:tblGrid>
                <a:gridCol w="1412459">
                  <a:extLst>
                    <a:ext uri="{9D8B030D-6E8A-4147-A177-3AD203B41FA5}">
                      <a16:colId xmlns:a16="http://schemas.microsoft.com/office/drawing/2014/main" val="4075534451"/>
                    </a:ext>
                  </a:extLst>
                </a:gridCol>
                <a:gridCol w="2924354">
                  <a:extLst>
                    <a:ext uri="{9D8B030D-6E8A-4147-A177-3AD203B41FA5}">
                      <a16:colId xmlns:a16="http://schemas.microsoft.com/office/drawing/2014/main" val="1788316734"/>
                    </a:ext>
                  </a:extLst>
                </a:gridCol>
                <a:gridCol w="7281296">
                  <a:extLst>
                    <a:ext uri="{9D8B030D-6E8A-4147-A177-3AD203B41FA5}">
                      <a16:colId xmlns:a16="http://schemas.microsoft.com/office/drawing/2014/main" val="32794062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計畫簡述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TOMODACHI-STEM at Lehigh University and Rice University (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STEM: Science, Technology, Engineering and Mathematics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是包含</a:t>
                      </a:r>
                      <a:r>
                        <a:rPr lang="zh-TW" sz="20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為期三周線上課程以及為期五周的短期研究實習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結合而成的計畫，由美國萊斯大學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Prof. Junichiro </a:t>
                      </a:r>
                      <a:r>
                        <a:rPr lang="en-US" sz="2000" kern="100" dirty="0" err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Kono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為理工專長之優秀日本大學部女學生所設計的研習課程，主旨在介紹美國高等教育、文化交流體驗，並開拓學生世界觀與理工相關研究經驗，啟發學生未來立志於科研工作，從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年迄今已進入第六屆。今年的活動海報如附件。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今年由科技部駐波士頓科技組爭取到台灣學生參與此計畫的機會，將於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月提供線上課程，以及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月赴美的短期研習。期望能拓展學生國際視野，並提升台灣的國際能見度。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今年擬開放五個名額給「臺灣國立大學系統」各大學大學部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STEM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領域女學生申請，以大二與大三在學學生優先。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287010"/>
                  </a:ext>
                </a:extLst>
              </a:tr>
              <a:tr h="685800">
                <a:tc rowSpan="3"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計畫期程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September 7-24, 2021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Virtual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Orientation and program foundation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Prepare for the internship and learn about career development, research investigation, team building and cultural exchange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239354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February 12-March 14, 2022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Lehigh University or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Rice University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Research experience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Join research laboratories in Lehigh University or Rice University and gain hands-on experience under the mentorship of professors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643424"/>
                  </a:ext>
                </a:extLst>
              </a:tr>
              <a:tr h="47371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March 15-17, 2022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Houston, Texas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Full cohort experience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Meet full cohort and tour NASA and Dow Chemical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665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A3698E26-C6B7-407B-BCE6-4533C82C0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955295"/>
              </p:ext>
            </p:extLst>
          </p:nvPr>
        </p:nvGraphicFramePr>
        <p:xfrm>
          <a:off x="799381" y="685800"/>
          <a:ext cx="10593238" cy="5486400"/>
        </p:xfrm>
        <a:graphic>
          <a:graphicData uri="http://schemas.openxmlformats.org/drawingml/2006/table">
            <a:tbl>
              <a:tblPr firstRow="1" firstCol="1" bandRow="1"/>
              <a:tblGrid>
                <a:gridCol w="1382910">
                  <a:extLst>
                    <a:ext uri="{9D8B030D-6E8A-4147-A177-3AD203B41FA5}">
                      <a16:colId xmlns:a16="http://schemas.microsoft.com/office/drawing/2014/main" val="1319827134"/>
                    </a:ext>
                  </a:extLst>
                </a:gridCol>
                <a:gridCol w="9210328">
                  <a:extLst>
                    <a:ext uri="{9D8B030D-6E8A-4147-A177-3AD203B41FA5}">
                      <a16:colId xmlns:a16="http://schemas.microsoft.com/office/drawing/2014/main" val="27424422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徵求期間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即日起至</a:t>
                      </a: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110.8.10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889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對象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資格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中華民國國籍且在臺灣之大學校院就讀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STEM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相關領域之在學學士生，</a:t>
                      </a:r>
                      <a:r>
                        <a:rPr lang="zh-TW" sz="2400" b="1" u="sng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限女性，大二與大三在學學生優先。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275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徵求名額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名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426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經費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本計畫費用由國立中興大學及傑出校友支付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904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外語能力證明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zh-TW" sz="2400" b="1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註：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不限證書期限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「托福網路測驗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(TOEFL IBT)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」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78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分（含）以上。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「國際英語測驗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(IELTS)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」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級（含）以上。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「英國劍橋大學國際英文認證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(Cambridge Certificate)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」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FCE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（含）以上。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「多益測驗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(TOEIC)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」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785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分（含）以上。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「全民英語能力分級檢定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(GEPT)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」中高級複試（含）以上。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420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申請方式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申請人應備齊公告申請表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含外語能力證明等佐證文件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及歷年成績單，將申請資料電子檔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份寄至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icast@nchu.edu.tw(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承辦人：黃慧萱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04-22840502 #186)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，經審核通過後核定補助；文件不全或不符合規定者，不予受理。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717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080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E35C20-0810-419B-A0FE-FBF4A93D2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505" y="299219"/>
            <a:ext cx="11360989" cy="110136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J. Yang Scholarship and Exchange Program at the University of California, San Diego</a:t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加州大學聖地牙哥分校</a:t>
            </a:r>
            <a:r>
              <a:rPr lang="en-US" altLang="zh-TW" sz="3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楊信獎學金計畫公告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E57619-53DE-4D4E-A429-018847D8A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736467"/>
              </p:ext>
            </p:extLst>
          </p:nvPr>
        </p:nvGraphicFramePr>
        <p:xfrm>
          <a:off x="415505" y="1618978"/>
          <a:ext cx="11360989" cy="4846320"/>
        </p:xfrm>
        <a:graphic>
          <a:graphicData uri="http://schemas.openxmlformats.org/drawingml/2006/table">
            <a:tbl>
              <a:tblPr firstRow="1" firstCol="1" bandRow="1"/>
              <a:tblGrid>
                <a:gridCol w="1690290">
                  <a:extLst>
                    <a:ext uri="{9D8B030D-6E8A-4147-A177-3AD203B41FA5}">
                      <a16:colId xmlns:a16="http://schemas.microsoft.com/office/drawing/2014/main" val="3015924300"/>
                    </a:ext>
                  </a:extLst>
                </a:gridCol>
                <a:gridCol w="9670699">
                  <a:extLst>
                    <a:ext uri="{9D8B030D-6E8A-4147-A177-3AD203B41FA5}">
                      <a16:colId xmlns:a16="http://schemas.microsoft.com/office/drawing/2014/main" val="5040821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計畫簡述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本項獎學金由楊信家族基金會捐贈成立，鼓勵臺灣優秀學子就讀位於南加州的頂尖大學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加州大學聖地亞哥分校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(UCSD)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，並支援台灣大專院校與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UCSD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雙方師生互訪、研究合作以及舉辦雙邊會議。雙向培育臺灣及美國優秀人才，促進臺美雙邊學術交流與進一步合作。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獎學金補助項目包括提供臺灣研究生獎助，以及雙方學術交流（雙向學生研習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實習、雙方教師互訪及雙邊會）等。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相關資訊請參考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800" u="sng" kern="100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2"/>
                        </a:rPr>
                        <a:t>https://iem.ucsd.edu/programs/j-yang-scholarship/index.html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744686"/>
                  </a:ext>
                </a:extLst>
              </a:tr>
              <a:tr h="115189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獎學金分類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研究生獎助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Graduate Scholarships and Support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大學部研修獎助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Undergraduate Research Programs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雙邊教師交流計畫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Faculty Exchange Program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國際研討會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International Workshops and Symposia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優秀論文獎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Outstanding Thesis Award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232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徵求期間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除第一類研究生獎助每年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月開放申請，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月公布獲獎名單外，其它類隨送隨審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6798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對象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資格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第一類：中華民國國籍且已申請到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UCSD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入學資格者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301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申請方式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請參考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UCSD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所公告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網址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800" u="sng" kern="100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3"/>
                        </a:rPr>
                        <a:t>https://iem.ucsd.edu/programs/j-yang-scholarship/j-yang-scholarship-info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)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或請聯繫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杜武青教授</a:t>
                      </a:r>
                      <a:r>
                        <a:rPr lang="en-US" sz="1800" kern="100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ctu@ucsd.edu</a:t>
                      </a:r>
                      <a:endParaRPr lang="zh-TW" sz="1800" kern="100" dirty="0">
                        <a:solidFill>
                          <a:srgbClr val="3333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270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463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789</Words>
  <Application>Microsoft Office PowerPoint</Application>
  <PresentationFormat>寬螢幕</PresentationFormat>
  <Paragraphs>57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徵求2022年TOMODACHI-STEM at Lehigh University and Rice University 女性大學生赴美國理海大學及萊斯大學短期研究交流</vt:lpstr>
      <vt:lpstr>PowerPoint 簡報</vt:lpstr>
      <vt:lpstr>J. Yang Scholarship and Exchange Program at the University of California, San Diego 加州大學聖地牙哥分校-楊信獎學金計畫公告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徵求2022年TOMODACHI-STEM at Lehigh University and Rice University 女性大學生赴美國理海大學及萊斯大學短期研究交流</dc:title>
  <dc:creator>Shelly</dc:creator>
  <cp:lastModifiedBy>USER</cp:lastModifiedBy>
  <cp:revision>7</cp:revision>
  <dcterms:created xsi:type="dcterms:W3CDTF">2021-07-16T00:18:47Z</dcterms:created>
  <dcterms:modified xsi:type="dcterms:W3CDTF">2021-07-16T02:36:03Z</dcterms:modified>
</cp:coreProperties>
</file>